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dd9c1dd9f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9dd9c1dd9f_7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201f97c7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6201f97c7b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jp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3670300" y="-1"/>
            <a:ext cx="8521700" cy="6858001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-8651028" y="34054"/>
            <a:ext cx="12205878" cy="6858000"/>
            <a:chOff x="0" y="-1"/>
            <a:chExt cx="12205878" cy="6858000"/>
          </a:xfrm>
        </p:grpSpPr>
        <p:sp>
          <p:nvSpPr>
            <p:cNvPr id="86" name="Google Shape;86;p13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 rot="-5400000">
              <a:off x="10535028" y="2688095"/>
              <a:ext cx="2695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Cronograma</a:t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90" name="Google Shape;90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3"/>
          <p:cNvGrpSpPr/>
          <p:nvPr/>
        </p:nvGrpSpPr>
        <p:grpSpPr>
          <a:xfrm>
            <a:off x="-9127672" y="25866"/>
            <a:ext cx="12205873" cy="6858001"/>
            <a:chOff x="0" y="-1"/>
            <a:chExt cx="12205873" cy="6858001"/>
          </a:xfrm>
        </p:grpSpPr>
        <p:sp>
          <p:nvSpPr>
            <p:cNvPr id="92" name="Google Shape;92;p13"/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10935480" y="1632857"/>
              <a:ext cx="1240972" cy="3069772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3"/>
            <p:cNvSpPr txBox="1"/>
            <p:nvPr/>
          </p:nvSpPr>
          <p:spPr>
            <a:xfrm rot="-5400000">
              <a:off x="107349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Front End</a:t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1174554" y="2909168"/>
              <a:ext cx="451824" cy="451824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96" name="Google Shape;9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3"/>
          <p:cNvGrpSpPr/>
          <p:nvPr/>
        </p:nvGrpSpPr>
        <p:grpSpPr>
          <a:xfrm>
            <a:off x="-9593404" y="34057"/>
            <a:ext cx="12192000" cy="6858001"/>
            <a:chOff x="0" y="-1"/>
            <a:chExt cx="12192000" cy="6858001"/>
          </a:xfrm>
        </p:grpSpPr>
        <p:sp>
          <p:nvSpPr>
            <p:cNvPr id="98" name="Google Shape;98;p13"/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0935480" y="1632857"/>
              <a:ext cx="1240972" cy="3069772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3"/>
            <p:cNvSpPr txBox="1"/>
            <p:nvPr/>
          </p:nvSpPr>
          <p:spPr>
            <a:xfrm rot="-5400000">
              <a:off x="10131529" y="2553392"/>
              <a:ext cx="3425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1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Banco de dados</a:t>
              </a:r>
              <a:endParaRPr sz="900"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1174554" y="2909168"/>
              <a:ext cx="451824" cy="451824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02" name="Google Shape;102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p13"/>
          <p:cNvGrpSpPr/>
          <p:nvPr/>
        </p:nvGrpSpPr>
        <p:grpSpPr>
          <a:xfrm>
            <a:off x="-10024146" y="34004"/>
            <a:ext cx="12205873" cy="6858001"/>
            <a:chOff x="0" y="-1"/>
            <a:chExt cx="12205873" cy="6858001"/>
          </a:xfrm>
        </p:grpSpPr>
        <p:sp>
          <p:nvSpPr>
            <p:cNvPr id="104" name="Google Shape;104;p13"/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0935480" y="1632857"/>
              <a:ext cx="1240972" cy="3069772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3"/>
            <p:cNvSpPr txBox="1"/>
            <p:nvPr/>
          </p:nvSpPr>
          <p:spPr>
            <a:xfrm rot="-5400000">
              <a:off x="107349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Back End</a:t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1174554" y="2909168"/>
              <a:ext cx="451824" cy="451824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08" name="Google Shape;108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3"/>
          <p:cNvSpPr txBox="1"/>
          <p:nvPr/>
        </p:nvSpPr>
        <p:spPr>
          <a:xfrm>
            <a:off x="5571325" y="907250"/>
            <a:ext cx="4433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CBBE"/>
              </a:buClr>
              <a:buSzPts val="4100"/>
              <a:buFont typeface="Twentieth Century"/>
              <a:buNone/>
            </a:pPr>
            <a:r>
              <a:rPr b="1" i="0" lang="pt-BR" sz="4100" u="none" cap="none" strike="noStrik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CoopComunitária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descr="Ícone, Gráfico de bolhas&#10;&#10;Descrição gerada automaticamente" id="110" name="Google Shape;1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232" y="1854867"/>
            <a:ext cx="4433090" cy="33532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" name="Google Shape;111;p13"/>
          <p:cNvSpPr txBox="1"/>
          <p:nvPr/>
        </p:nvSpPr>
        <p:spPr>
          <a:xfrm>
            <a:off x="5571225" y="5353175"/>
            <a:ext cx="443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CBBE"/>
              </a:buClr>
              <a:buSzPts val="4100"/>
              <a:buFont typeface="Twentieth Century"/>
              <a:buNone/>
            </a:pPr>
            <a:r>
              <a:rPr b="1" lang="pt-BR" sz="3900">
                <a:solidFill>
                  <a:srgbClr val="52CBB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Bastidores</a:t>
            </a:r>
            <a:endParaRPr b="1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4"/>
          <p:cNvGrpSpPr/>
          <p:nvPr/>
        </p:nvGrpSpPr>
        <p:grpSpPr>
          <a:xfrm>
            <a:off x="-13703" y="34004"/>
            <a:ext cx="12205878" cy="6858000"/>
            <a:chOff x="0" y="-1"/>
            <a:chExt cx="12205878" cy="6858000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 txBox="1"/>
            <p:nvPr/>
          </p:nvSpPr>
          <p:spPr>
            <a:xfrm rot="-5400000">
              <a:off x="10535028" y="2688095"/>
              <a:ext cx="2695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Cronograma</a:t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21" name="Google Shape;12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4"/>
          <p:cNvGrpSpPr/>
          <p:nvPr/>
        </p:nvGrpSpPr>
        <p:grpSpPr>
          <a:xfrm>
            <a:off x="-9127672" y="25866"/>
            <a:ext cx="12205873" cy="6858000"/>
            <a:chOff x="0" y="-1"/>
            <a:chExt cx="12205873" cy="6858000"/>
          </a:xfrm>
        </p:grpSpPr>
        <p:sp>
          <p:nvSpPr>
            <p:cNvPr id="123" name="Google Shape;123;p14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4"/>
            <p:cNvSpPr txBox="1"/>
            <p:nvPr/>
          </p:nvSpPr>
          <p:spPr>
            <a:xfrm rot="-5400000">
              <a:off x="107349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Front End</a:t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27" name="Google Shape;12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Google Shape;128;p14"/>
          <p:cNvGrpSpPr/>
          <p:nvPr/>
        </p:nvGrpSpPr>
        <p:grpSpPr>
          <a:xfrm>
            <a:off x="-9593404" y="34057"/>
            <a:ext cx="12192000" cy="6858000"/>
            <a:chOff x="0" y="-1"/>
            <a:chExt cx="12192000" cy="6858000"/>
          </a:xfrm>
        </p:grpSpPr>
        <p:sp>
          <p:nvSpPr>
            <p:cNvPr id="129" name="Google Shape;129;p14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4"/>
            <p:cNvSpPr txBox="1"/>
            <p:nvPr/>
          </p:nvSpPr>
          <p:spPr>
            <a:xfrm rot="-5400000">
              <a:off x="10278379" y="2645341"/>
              <a:ext cx="314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Banco de dados</a:t>
              </a:r>
              <a:endParaRPr sz="1000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33" name="Google Shape;13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14"/>
          <p:cNvGrpSpPr/>
          <p:nvPr/>
        </p:nvGrpSpPr>
        <p:grpSpPr>
          <a:xfrm>
            <a:off x="-10024146" y="34004"/>
            <a:ext cx="12205873" cy="6858000"/>
            <a:chOff x="0" y="-1"/>
            <a:chExt cx="12205873" cy="6858000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4"/>
            <p:cNvSpPr txBox="1"/>
            <p:nvPr/>
          </p:nvSpPr>
          <p:spPr>
            <a:xfrm rot="-5400000">
              <a:off x="107349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Back End</a:t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39" name="Google Shape;13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" name="Google Shape;140;p14"/>
          <p:cNvPicPr preferRelativeResize="0"/>
          <p:nvPr/>
        </p:nvPicPr>
        <p:blipFill rotWithShape="1">
          <a:blip r:embed="rId4">
            <a:alphaModFix/>
          </a:blip>
          <a:srcRect b="9686" l="3358" r="2043" t="4284"/>
          <a:stretch/>
        </p:blipFill>
        <p:spPr>
          <a:xfrm>
            <a:off x="3453400" y="1980299"/>
            <a:ext cx="7423498" cy="310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62497" y="-42196"/>
            <a:ext cx="12205878" cy="6858000"/>
            <a:chOff x="0" y="-1"/>
            <a:chExt cx="12205878" cy="6858000"/>
          </a:xfrm>
        </p:grpSpPr>
        <p:sp>
          <p:nvSpPr>
            <p:cNvPr id="146" name="Google Shape;146;p15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5"/>
            <p:cNvSpPr txBox="1"/>
            <p:nvPr/>
          </p:nvSpPr>
          <p:spPr>
            <a:xfrm rot="-5400000">
              <a:off x="10535028" y="2688095"/>
              <a:ext cx="2695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Cronograma</a:t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50" name="Google Shape;150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15"/>
          <p:cNvGrpSpPr/>
          <p:nvPr/>
        </p:nvGrpSpPr>
        <p:grpSpPr>
          <a:xfrm>
            <a:off x="-315437" y="-53"/>
            <a:ext cx="12205873" cy="6858000"/>
            <a:chOff x="76200" y="-1"/>
            <a:chExt cx="12205873" cy="6858000"/>
          </a:xfrm>
        </p:grpSpPr>
        <p:sp>
          <p:nvSpPr>
            <p:cNvPr id="152" name="Google Shape;152;p15"/>
            <p:cNvSpPr/>
            <p:nvPr/>
          </p:nvSpPr>
          <p:spPr>
            <a:xfrm>
              <a:off x="7620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10116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 txBox="1"/>
            <p:nvPr/>
          </p:nvSpPr>
          <p:spPr>
            <a:xfrm rot="-5400000">
              <a:off x="108111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Front</a:t>
              </a: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 End</a:t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1174554" y="2909168"/>
              <a:ext cx="451824" cy="451824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56" name="Google Shape;15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p15"/>
          <p:cNvGrpSpPr/>
          <p:nvPr/>
        </p:nvGrpSpPr>
        <p:grpSpPr>
          <a:xfrm>
            <a:off x="-9593404" y="34057"/>
            <a:ext cx="12192000" cy="6858001"/>
            <a:chOff x="0" y="-1"/>
            <a:chExt cx="12192000" cy="6858001"/>
          </a:xfrm>
        </p:grpSpPr>
        <p:sp>
          <p:nvSpPr>
            <p:cNvPr id="158" name="Google Shape;158;p15"/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0935480" y="1632857"/>
              <a:ext cx="1240972" cy="3069772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5"/>
            <p:cNvSpPr txBox="1"/>
            <p:nvPr/>
          </p:nvSpPr>
          <p:spPr>
            <a:xfrm rot="-5400000">
              <a:off x="10332229" y="2763892"/>
              <a:ext cx="303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Banco de dados</a:t>
              </a:r>
              <a:endParaRPr sz="1000"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1174554" y="2909168"/>
              <a:ext cx="451824" cy="451824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62" name="Google Shape;16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15"/>
          <p:cNvGrpSpPr/>
          <p:nvPr/>
        </p:nvGrpSpPr>
        <p:grpSpPr>
          <a:xfrm>
            <a:off x="-10024146" y="34004"/>
            <a:ext cx="12205873" cy="6858001"/>
            <a:chOff x="0" y="-1"/>
            <a:chExt cx="12205873" cy="6858001"/>
          </a:xfrm>
        </p:grpSpPr>
        <p:sp>
          <p:nvSpPr>
            <p:cNvPr id="164" name="Google Shape;164;p15"/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0935480" y="1632857"/>
              <a:ext cx="1240972" cy="3069772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5"/>
            <p:cNvSpPr txBox="1"/>
            <p:nvPr/>
          </p:nvSpPr>
          <p:spPr>
            <a:xfrm rot="-5400000">
              <a:off x="107349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Back End</a:t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1174554" y="2909168"/>
              <a:ext cx="451824" cy="451824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68" name="Google Shape;16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575" y="219450"/>
            <a:ext cx="4435025" cy="252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573" y="2859750"/>
            <a:ext cx="4435024" cy="2519951"/>
          </a:xfrm>
          <a:prstGeom prst="rect">
            <a:avLst/>
          </a:prstGeom>
          <a:noFill/>
          <a:ln>
            <a:noFill/>
          </a:ln>
          <a:effectLst>
            <a:outerShdw blurRad="254000" rotWithShape="0" algn="l" dist="190500">
              <a:srgbClr val="000000">
                <a:alpha val="40000"/>
              </a:srgbClr>
            </a:outerShdw>
          </a:effectLst>
        </p:spPr>
      </p:pic>
      <p:pic>
        <p:nvPicPr>
          <p:cNvPr id="171" name="Google Shape;171;p15"/>
          <p:cNvPicPr preferRelativeResize="0"/>
          <p:nvPr/>
        </p:nvPicPr>
        <p:blipFill rotWithShape="1">
          <a:blip r:embed="rId6">
            <a:alphaModFix/>
          </a:blip>
          <a:srcRect b="0" l="0" r="0" t="53673"/>
          <a:stretch/>
        </p:blipFill>
        <p:spPr>
          <a:xfrm>
            <a:off x="3794575" y="5522975"/>
            <a:ext cx="4428575" cy="11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5050" y="219450"/>
            <a:ext cx="1410399" cy="252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5050" y="2927200"/>
            <a:ext cx="1376185" cy="24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85050" y="5522975"/>
            <a:ext cx="1314400" cy="23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6"/>
          <p:cNvGrpSpPr/>
          <p:nvPr/>
        </p:nvGrpSpPr>
        <p:grpSpPr>
          <a:xfrm>
            <a:off x="62497" y="-8775"/>
            <a:ext cx="12205878" cy="6858000"/>
            <a:chOff x="0" y="-1"/>
            <a:chExt cx="12205878" cy="6858000"/>
          </a:xfrm>
        </p:grpSpPr>
        <p:sp>
          <p:nvSpPr>
            <p:cNvPr id="180" name="Google Shape;180;p16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 txBox="1"/>
            <p:nvPr/>
          </p:nvSpPr>
          <p:spPr>
            <a:xfrm rot="-5400000">
              <a:off x="10535028" y="2688095"/>
              <a:ext cx="2695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Cronograma</a:t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84" name="Google Shape;18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16"/>
          <p:cNvGrpSpPr/>
          <p:nvPr/>
        </p:nvGrpSpPr>
        <p:grpSpPr>
          <a:xfrm>
            <a:off x="-391637" y="-53"/>
            <a:ext cx="12205873" cy="6858000"/>
            <a:chOff x="0" y="-1"/>
            <a:chExt cx="12205873" cy="6858000"/>
          </a:xfrm>
        </p:grpSpPr>
        <p:sp>
          <p:nvSpPr>
            <p:cNvPr id="186" name="Google Shape;186;p16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 txBox="1"/>
            <p:nvPr/>
          </p:nvSpPr>
          <p:spPr>
            <a:xfrm rot="-5400000">
              <a:off x="107349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Front End</a:t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90" name="Google Shape;19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16"/>
          <p:cNvGrpSpPr/>
          <p:nvPr/>
        </p:nvGrpSpPr>
        <p:grpSpPr>
          <a:xfrm>
            <a:off x="-9593404" y="34057"/>
            <a:ext cx="12192000" cy="6858000"/>
            <a:chOff x="0" y="-1"/>
            <a:chExt cx="12192000" cy="6858000"/>
          </a:xfrm>
        </p:grpSpPr>
        <p:sp>
          <p:nvSpPr>
            <p:cNvPr id="192" name="Google Shape;192;p16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6"/>
            <p:cNvSpPr txBox="1"/>
            <p:nvPr/>
          </p:nvSpPr>
          <p:spPr>
            <a:xfrm rot="-5400000">
              <a:off x="10236379" y="2668042"/>
              <a:ext cx="3231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Banco de dados</a:t>
              </a:r>
              <a:endParaRPr sz="2700"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196" name="Google Shape;19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16"/>
          <p:cNvGrpSpPr/>
          <p:nvPr/>
        </p:nvGrpSpPr>
        <p:grpSpPr>
          <a:xfrm>
            <a:off x="-10176546" y="34004"/>
            <a:ext cx="12205873" cy="6858000"/>
            <a:chOff x="0" y="-1"/>
            <a:chExt cx="12205873" cy="6858000"/>
          </a:xfrm>
        </p:grpSpPr>
        <p:sp>
          <p:nvSpPr>
            <p:cNvPr id="198" name="Google Shape;198;p16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6"/>
            <p:cNvSpPr txBox="1"/>
            <p:nvPr/>
          </p:nvSpPr>
          <p:spPr>
            <a:xfrm rot="-5400000">
              <a:off x="107349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Back End</a:t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202" name="Google Shape;202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16"/>
          <p:cNvPicPr preferRelativeResize="0"/>
          <p:nvPr/>
        </p:nvPicPr>
        <p:blipFill rotWithShape="1">
          <a:blip r:embed="rId4">
            <a:alphaModFix/>
          </a:blip>
          <a:srcRect b="0" l="2012" r="3075" t="0"/>
          <a:stretch/>
        </p:blipFill>
        <p:spPr>
          <a:xfrm>
            <a:off x="4023350" y="234700"/>
            <a:ext cx="3574589" cy="211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6"/>
          <p:cNvPicPr preferRelativeResize="0"/>
          <p:nvPr/>
        </p:nvPicPr>
        <p:blipFill rotWithShape="1">
          <a:blip r:embed="rId5">
            <a:alphaModFix/>
          </a:blip>
          <a:srcRect b="0" l="0" r="1283" t="0"/>
          <a:stretch/>
        </p:blipFill>
        <p:spPr>
          <a:xfrm>
            <a:off x="4028975" y="2528500"/>
            <a:ext cx="3574601" cy="199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 rotWithShape="1">
          <a:blip r:embed="rId6">
            <a:alphaModFix/>
          </a:blip>
          <a:srcRect b="5704" l="0" r="0" t="0"/>
          <a:stretch/>
        </p:blipFill>
        <p:spPr>
          <a:xfrm>
            <a:off x="8071400" y="234700"/>
            <a:ext cx="1270108" cy="211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1824" y="4611650"/>
            <a:ext cx="3517644" cy="19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6"/>
          <p:cNvPicPr preferRelativeResize="0"/>
          <p:nvPr/>
        </p:nvPicPr>
        <p:blipFill rotWithShape="1">
          <a:blip r:embed="rId8">
            <a:alphaModFix/>
          </a:blip>
          <a:srcRect b="11488" l="0" r="0" t="0"/>
          <a:stretch/>
        </p:blipFill>
        <p:spPr>
          <a:xfrm>
            <a:off x="8071400" y="2479525"/>
            <a:ext cx="1270100" cy="19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/>
          <p:cNvPicPr preferRelativeResize="0"/>
          <p:nvPr/>
        </p:nvPicPr>
        <p:blipFill rotWithShape="1">
          <a:blip r:embed="rId9">
            <a:alphaModFix/>
          </a:blip>
          <a:srcRect b="11496" l="0" r="0" t="0"/>
          <a:stretch/>
        </p:blipFill>
        <p:spPr>
          <a:xfrm>
            <a:off x="8071400" y="4634350"/>
            <a:ext cx="1270100" cy="19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7"/>
          <p:cNvGrpSpPr/>
          <p:nvPr/>
        </p:nvGrpSpPr>
        <p:grpSpPr>
          <a:xfrm>
            <a:off x="-13703" y="34004"/>
            <a:ext cx="12205878" cy="6858000"/>
            <a:chOff x="0" y="-1"/>
            <a:chExt cx="12205878" cy="6858000"/>
          </a:xfrm>
        </p:grpSpPr>
        <p:sp>
          <p:nvSpPr>
            <p:cNvPr id="214" name="Google Shape;214;p1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 rot="-5400000">
              <a:off x="10535028" y="2688095"/>
              <a:ext cx="2695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Cronograma</a:t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218" name="Google Shape;21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" name="Google Shape;219;p17"/>
          <p:cNvGrpSpPr/>
          <p:nvPr/>
        </p:nvGrpSpPr>
        <p:grpSpPr>
          <a:xfrm>
            <a:off x="-391637" y="-53"/>
            <a:ext cx="12205873" cy="6858000"/>
            <a:chOff x="0" y="-1"/>
            <a:chExt cx="12205873" cy="6858000"/>
          </a:xfrm>
        </p:grpSpPr>
        <p:sp>
          <p:nvSpPr>
            <p:cNvPr id="220" name="Google Shape;220;p1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7"/>
            <p:cNvSpPr txBox="1"/>
            <p:nvPr/>
          </p:nvSpPr>
          <p:spPr>
            <a:xfrm rot="-5400000">
              <a:off x="107349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Front End</a:t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224" name="Google Shape;22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17"/>
          <p:cNvGrpSpPr/>
          <p:nvPr/>
        </p:nvGrpSpPr>
        <p:grpSpPr>
          <a:xfrm>
            <a:off x="-818940" y="-106"/>
            <a:ext cx="12192000" cy="6858000"/>
            <a:chOff x="0" y="-1"/>
            <a:chExt cx="12192000" cy="6858000"/>
          </a:xfrm>
        </p:grpSpPr>
        <p:sp>
          <p:nvSpPr>
            <p:cNvPr id="226" name="Google Shape;226;p1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7"/>
            <p:cNvSpPr txBox="1"/>
            <p:nvPr/>
          </p:nvSpPr>
          <p:spPr>
            <a:xfrm rot="-5400000">
              <a:off x="10175465" y="2578830"/>
              <a:ext cx="3352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Banco de dados</a:t>
              </a:r>
              <a:endParaRPr sz="10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230" name="Google Shape;230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17"/>
          <p:cNvPicPr preferRelativeResize="0"/>
          <p:nvPr/>
        </p:nvPicPr>
        <p:blipFill rotWithShape="1">
          <a:blip r:embed="rId4">
            <a:alphaModFix/>
          </a:blip>
          <a:srcRect b="0" l="10176" r="0" t="32917"/>
          <a:stretch/>
        </p:blipFill>
        <p:spPr>
          <a:xfrm>
            <a:off x="2874275" y="3435100"/>
            <a:ext cx="6937449" cy="28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7"/>
          <p:cNvPicPr preferRelativeResize="0"/>
          <p:nvPr/>
        </p:nvPicPr>
        <p:blipFill rotWithShape="1">
          <a:blip r:embed="rId5">
            <a:alphaModFix/>
          </a:blip>
          <a:srcRect b="0" l="2534" r="0" t="28896"/>
          <a:stretch/>
        </p:blipFill>
        <p:spPr>
          <a:xfrm>
            <a:off x="2874275" y="615725"/>
            <a:ext cx="6937451" cy="2326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17"/>
          <p:cNvGrpSpPr/>
          <p:nvPr/>
        </p:nvGrpSpPr>
        <p:grpSpPr>
          <a:xfrm>
            <a:off x="-10174806" y="6"/>
            <a:ext cx="12220281" cy="6858000"/>
            <a:chOff x="0" y="-1"/>
            <a:chExt cx="12220281" cy="6858000"/>
          </a:xfrm>
        </p:grpSpPr>
        <p:sp>
          <p:nvSpPr>
            <p:cNvPr id="234" name="Google Shape;234;p1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7"/>
            <p:cNvSpPr txBox="1"/>
            <p:nvPr/>
          </p:nvSpPr>
          <p:spPr>
            <a:xfrm rot="-5400000">
              <a:off x="10862781" y="2705193"/>
              <a:ext cx="2068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Back End</a:t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238" name="Google Shape;23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8"/>
          <p:cNvGrpSpPr/>
          <p:nvPr/>
        </p:nvGrpSpPr>
        <p:grpSpPr>
          <a:xfrm>
            <a:off x="-13703" y="34004"/>
            <a:ext cx="12205878" cy="6858001"/>
            <a:chOff x="0" y="-1"/>
            <a:chExt cx="12205878" cy="6858001"/>
          </a:xfrm>
        </p:grpSpPr>
        <p:sp>
          <p:nvSpPr>
            <p:cNvPr id="244" name="Google Shape;244;p18"/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0935480" y="1632857"/>
              <a:ext cx="1240972" cy="3069772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8"/>
            <p:cNvSpPr txBox="1"/>
            <p:nvPr/>
          </p:nvSpPr>
          <p:spPr>
            <a:xfrm rot="-5400000">
              <a:off x="10554828" y="2784095"/>
              <a:ext cx="2655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Cronograma</a:t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1174554" y="2909168"/>
              <a:ext cx="451824" cy="451824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248" name="Google Shape;24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18"/>
          <p:cNvGrpSpPr/>
          <p:nvPr/>
        </p:nvGrpSpPr>
        <p:grpSpPr>
          <a:xfrm>
            <a:off x="-391637" y="-53"/>
            <a:ext cx="12205873" cy="6858000"/>
            <a:chOff x="0" y="-1"/>
            <a:chExt cx="12205873" cy="6858000"/>
          </a:xfrm>
        </p:grpSpPr>
        <p:sp>
          <p:nvSpPr>
            <p:cNvPr id="250" name="Google Shape;250;p18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0935480" y="1632857"/>
              <a:ext cx="1240972" cy="3071379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8"/>
            <p:cNvSpPr txBox="1"/>
            <p:nvPr/>
          </p:nvSpPr>
          <p:spPr>
            <a:xfrm rot="-5400000">
              <a:off x="10734973" y="2811846"/>
              <a:ext cx="229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Front End</a:t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1174554" y="2909168"/>
              <a:ext cx="451800" cy="451800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254" name="Google Shape;25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18"/>
          <p:cNvGrpSpPr/>
          <p:nvPr/>
        </p:nvGrpSpPr>
        <p:grpSpPr>
          <a:xfrm>
            <a:off x="-818940" y="-106"/>
            <a:ext cx="12192000" cy="6858001"/>
            <a:chOff x="0" y="-1"/>
            <a:chExt cx="12192000" cy="6858001"/>
          </a:xfrm>
        </p:grpSpPr>
        <p:sp>
          <p:nvSpPr>
            <p:cNvPr id="256" name="Google Shape;256;p18"/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935480" y="1632857"/>
              <a:ext cx="1240972" cy="3069772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8"/>
            <p:cNvSpPr txBox="1"/>
            <p:nvPr/>
          </p:nvSpPr>
          <p:spPr>
            <a:xfrm rot="-5400000">
              <a:off x="10281965" y="2725157"/>
              <a:ext cx="3139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Banco de dados</a:t>
              </a:r>
              <a:endParaRPr sz="1000"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1174554" y="2909168"/>
              <a:ext cx="451824" cy="451824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260" name="Google Shape;26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p18"/>
          <p:cNvGrpSpPr/>
          <p:nvPr/>
        </p:nvGrpSpPr>
        <p:grpSpPr>
          <a:xfrm>
            <a:off x="-1259406" y="6"/>
            <a:ext cx="12220281" cy="6858001"/>
            <a:chOff x="0" y="-1"/>
            <a:chExt cx="12220281" cy="6858001"/>
          </a:xfrm>
        </p:grpSpPr>
        <p:sp>
          <p:nvSpPr>
            <p:cNvPr id="262" name="Google Shape;262;p18"/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54000" rotWithShape="0" algn="l" dist="1905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935480" y="1632857"/>
              <a:ext cx="1240972" cy="3069772"/>
            </a:xfrm>
            <a:custGeom>
              <a:rect b="b" l="l" r="r" t="t"/>
              <a:pathLst>
                <a:path extrusionOk="0" h="2804912" w="1240972">
                  <a:moveTo>
                    <a:pt x="1240972" y="0"/>
                  </a:moveTo>
                  <a:lnTo>
                    <a:pt x="1240972" y="2804912"/>
                  </a:lnTo>
                  <a:lnTo>
                    <a:pt x="1183336" y="2796467"/>
                  </a:lnTo>
                  <a:cubicBezTo>
                    <a:pt x="508008" y="2663784"/>
                    <a:pt x="0" y="2090080"/>
                    <a:pt x="0" y="1402456"/>
                  </a:cubicBezTo>
                  <a:cubicBezTo>
                    <a:pt x="0" y="714832"/>
                    <a:pt x="508008" y="141128"/>
                    <a:pt x="1183336" y="844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8"/>
            <p:cNvSpPr txBox="1"/>
            <p:nvPr/>
          </p:nvSpPr>
          <p:spPr>
            <a:xfrm rot="-5400000">
              <a:off x="10862781" y="2705193"/>
              <a:ext cx="2068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Back End</a:t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1174554" y="2909168"/>
              <a:ext cx="451824" cy="451824"/>
            </a:xfrm>
            <a:prstGeom prst="ellipse">
              <a:avLst/>
            </a:pr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ainstorm com preenchimento sólido" id="266" name="Google Shape;26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47782" y="2982396"/>
              <a:ext cx="305369" cy="3053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75" y="590287"/>
            <a:ext cx="3292075" cy="590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/>
          <p:cNvPicPr preferRelativeResize="0"/>
          <p:nvPr/>
        </p:nvPicPr>
        <p:blipFill rotWithShape="1">
          <a:blip r:embed="rId5">
            <a:alphaModFix/>
          </a:blip>
          <a:srcRect b="19678" l="0" r="17512" t="0"/>
          <a:stretch/>
        </p:blipFill>
        <p:spPr>
          <a:xfrm>
            <a:off x="3436500" y="4406875"/>
            <a:ext cx="3134426" cy="202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8"/>
          <p:cNvPicPr preferRelativeResize="0"/>
          <p:nvPr/>
        </p:nvPicPr>
        <p:blipFill rotWithShape="1">
          <a:blip r:embed="rId6">
            <a:alphaModFix/>
          </a:blip>
          <a:srcRect b="18943" l="0" r="17512" t="0"/>
          <a:stretch/>
        </p:blipFill>
        <p:spPr>
          <a:xfrm>
            <a:off x="3436500" y="971300"/>
            <a:ext cx="3134427" cy="18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7725" y="2467038"/>
            <a:ext cx="2933449" cy="21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 txBox="1"/>
          <p:nvPr/>
        </p:nvSpPr>
        <p:spPr>
          <a:xfrm>
            <a:off x="1088213" y="34000"/>
            <a:ext cx="953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MVC</a:t>
            </a:r>
            <a:endParaRPr b="1" sz="280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4342805" y="196825"/>
            <a:ext cx="13218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1" sz="280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4342817" y="3657925"/>
            <a:ext cx="13218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b="1" sz="280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7170050" y="1771600"/>
            <a:ext cx="18288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b="1" sz="280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1403350" y="1069370"/>
            <a:ext cx="10147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Obrigado(a)!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descr="Ícone, Gráfico de bolhas&#10;&#10;Descrição gerada automaticamente" id="281" name="Google Shape;281;p19"/>
          <p:cNvPicPr preferRelativeResize="0"/>
          <p:nvPr/>
        </p:nvPicPr>
        <p:blipFill rotWithShape="1">
          <a:blip r:embed="rId3">
            <a:alphaModFix/>
          </a:blip>
          <a:srcRect b="7049" l="10997" r="9769" t="15742"/>
          <a:stretch/>
        </p:blipFill>
        <p:spPr>
          <a:xfrm>
            <a:off x="4620775" y="3160775"/>
            <a:ext cx="3246100" cy="239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